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3"/>
  </p:sldMasterIdLst>
  <p:sldIdLst>
    <p:sldId id="256" r:id="rId4"/>
    <p:sldId id="280" r:id="rId5"/>
    <p:sldId id="261" r:id="rId6"/>
    <p:sldId id="282" r:id="rId7"/>
    <p:sldId id="281" r:id="rId8"/>
    <p:sldId id="283" r:id="rId9"/>
    <p:sldId id="284" r:id="rId10"/>
    <p:sldId id="286" r:id="rId11"/>
    <p:sldId id="285" r:id="rId12"/>
    <p:sldId id="267" r:id="rId13"/>
  </p:sldIdLst>
  <p:sldSz cx="18288000" cy="10287000"/>
  <p:notesSz cx="18288000" cy="10287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3" d="100"/>
          <a:sy n="73" d="100"/>
        </p:scale>
        <p:origin x="594" y="66"/>
      </p:cViewPr>
      <p:guideLst>
        <p:guide orient="horz" pos="2880"/>
        <p:guide pos="21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823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5F9DD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7" name="bg object 1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1472671" cy="1028699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162420" y="776172"/>
            <a:ext cx="5963158" cy="10007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400" b="0" i="0">
                <a:solidFill>
                  <a:schemeClr val="tx1"/>
                </a:solidFill>
                <a:latin typeface="Microsoft Sans Serif"/>
                <a:cs typeface="Microsoft Sans Serif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914400" y="2366010"/>
            <a:ext cx="1645920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9/26/2023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‹nº›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88C1FC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3206094" y="0"/>
            <a:ext cx="5081905" cy="3107690"/>
            <a:chOff x="13206094" y="0"/>
            <a:chExt cx="5081905" cy="310769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3206094" y="0"/>
              <a:ext cx="5081905" cy="3107563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793003" y="0"/>
              <a:ext cx="4494995" cy="2445849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15697072" y="7560182"/>
            <a:ext cx="2591435" cy="2727325"/>
            <a:chOff x="15697072" y="7560182"/>
            <a:chExt cx="2591435" cy="272732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97072" y="7560182"/>
              <a:ext cx="2590927" cy="2726813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044798" y="8055736"/>
              <a:ext cx="2243201" cy="2231258"/>
            </a:xfrm>
            <a:prstGeom prst="rect">
              <a:avLst/>
            </a:prstGeom>
          </p:spPr>
        </p:pic>
      </p:grpSp>
      <p:grpSp>
        <p:nvGrpSpPr>
          <p:cNvPr id="9" name="object 9"/>
          <p:cNvGrpSpPr/>
          <p:nvPr/>
        </p:nvGrpSpPr>
        <p:grpSpPr>
          <a:xfrm>
            <a:off x="16950436" y="3416808"/>
            <a:ext cx="1337945" cy="4051300"/>
            <a:chOff x="16950436" y="3416808"/>
            <a:chExt cx="1337945" cy="4051300"/>
          </a:xfrm>
        </p:grpSpPr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950436" y="3416808"/>
              <a:ext cx="1337563" cy="4051173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7537347" y="4338828"/>
              <a:ext cx="750653" cy="2639695"/>
            </a:xfrm>
            <a:prstGeom prst="rect">
              <a:avLst/>
            </a:prstGeom>
          </p:spPr>
        </p:pic>
      </p:grpSp>
      <p:grpSp>
        <p:nvGrpSpPr>
          <p:cNvPr id="12" name="object 12"/>
          <p:cNvGrpSpPr/>
          <p:nvPr/>
        </p:nvGrpSpPr>
        <p:grpSpPr>
          <a:xfrm>
            <a:off x="6850253" y="0"/>
            <a:ext cx="6294120" cy="4773295"/>
            <a:chOff x="6850253" y="0"/>
            <a:chExt cx="6294120" cy="4773295"/>
          </a:xfrm>
        </p:grpSpPr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6850253" y="0"/>
              <a:ext cx="6294120" cy="4773041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37162" y="0"/>
              <a:ext cx="5366977" cy="4111327"/>
            </a:xfrm>
            <a:prstGeom prst="rect">
              <a:avLst/>
            </a:prstGeom>
          </p:spPr>
        </p:pic>
      </p:grpSp>
      <p:sp>
        <p:nvSpPr>
          <p:cNvPr id="15" name="object 15"/>
          <p:cNvSpPr/>
          <p:nvPr/>
        </p:nvSpPr>
        <p:spPr>
          <a:xfrm>
            <a:off x="1409700" y="6915911"/>
            <a:ext cx="6364605" cy="1005840"/>
          </a:xfrm>
          <a:custGeom>
            <a:avLst/>
            <a:gdLst/>
            <a:ahLst/>
            <a:cxnLst/>
            <a:rect l="l" t="t" r="r" b="b"/>
            <a:pathLst>
              <a:path w="6364605" h="1005840">
                <a:moveTo>
                  <a:pt x="6298819" y="0"/>
                </a:moveTo>
                <a:lnTo>
                  <a:pt x="65405" y="0"/>
                </a:lnTo>
                <a:lnTo>
                  <a:pt x="39969" y="5147"/>
                </a:lnTo>
                <a:lnTo>
                  <a:pt x="19176" y="19176"/>
                </a:lnTo>
                <a:lnTo>
                  <a:pt x="5147" y="39969"/>
                </a:lnTo>
                <a:lnTo>
                  <a:pt x="0" y="65404"/>
                </a:lnTo>
                <a:lnTo>
                  <a:pt x="0" y="940434"/>
                </a:lnTo>
                <a:lnTo>
                  <a:pt x="5147" y="965870"/>
                </a:lnTo>
                <a:lnTo>
                  <a:pt x="19177" y="986662"/>
                </a:lnTo>
                <a:lnTo>
                  <a:pt x="39969" y="1000692"/>
                </a:lnTo>
                <a:lnTo>
                  <a:pt x="65405" y="1005839"/>
                </a:lnTo>
                <a:lnTo>
                  <a:pt x="6298819" y="1005839"/>
                </a:lnTo>
                <a:lnTo>
                  <a:pt x="6324254" y="1000692"/>
                </a:lnTo>
                <a:lnTo>
                  <a:pt x="6345046" y="986662"/>
                </a:lnTo>
                <a:lnTo>
                  <a:pt x="6359076" y="965870"/>
                </a:lnTo>
                <a:lnTo>
                  <a:pt x="6364224" y="940434"/>
                </a:lnTo>
                <a:lnTo>
                  <a:pt x="6364224" y="65404"/>
                </a:lnTo>
                <a:lnTo>
                  <a:pt x="6359076" y="39969"/>
                </a:lnTo>
                <a:lnTo>
                  <a:pt x="6345047" y="19176"/>
                </a:lnTo>
                <a:lnTo>
                  <a:pt x="6324254" y="5147"/>
                </a:lnTo>
                <a:lnTo>
                  <a:pt x="6298819" y="0"/>
                </a:lnTo>
                <a:close/>
              </a:path>
            </a:pathLst>
          </a:custGeom>
          <a:solidFill>
            <a:srgbClr val="08237A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6" name="object 16"/>
          <p:cNvGrpSpPr/>
          <p:nvPr/>
        </p:nvGrpSpPr>
        <p:grpSpPr>
          <a:xfrm>
            <a:off x="9859264" y="2009267"/>
            <a:ext cx="7616190" cy="8277859"/>
            <a:chOff x="9859264" y="2009267"/>
            <a:chExt cx="7616190" cy="8277859"/>
          </a:xfrm>
        </p:grpSpPr>
        <p:pic>
          <p:nvPicPr>
            <p:cNvPr id="17" name="object 17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59264" y="2009267"/>
              <a:ext cx="7615935" cy="8277729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206990" y="2504821"/>
              <a:ext cx="6751657" cy="7782175"/>
            </a:xfrm>
            <a:prstGeom prst="rect">
              <a:avLst/>
            </a:prstGeom>
          </p:spPr>
        </p:pic>
      </p:grpSp>
      <p:grpSp>
        <p:nvGrpSpPr>
          <p:cNvPr id="19" name="object 19"/>
          <p:cNvGrpSpPr/>
          <p:nvPr/>
        </p:nvGrpSpPr>
        <p:grpSpPr>
          <a:xfrm>
            <a:off x="1438655" y="2008632"/>
            <a:ext cx="6364605" cy="4101465"/>
            <a:chOff x="1438655" y="2008632"/>
            <a:chExt cx="6364605" cy="4101465"/>
          </a:xfrm>
        </p:grpSpPr>
        <p:pic>
          <p:nvPicPr>
            <p:cNvPr id="20" name="object 20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38655" y="3954780"/>
              <a:ext cx="6364224" cy="2154936"/>
            </a:xfrm>
            <a:prstGeom prst="rect">
              <a:avLst/>
            </a:prstGeom>
          </p:spPr>
        </p:pic>
        <p:pic>
          <p:nvPicPr>
            <p:cNvPr id="21" name="object 21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613404" y="2008632"/>
              <a:ext cx="1956816" cy="1958339"/>
            </a:xfrm>
            <a:prstGeom prst="rect">
              <a:avLst/>
            </a:prstGeom>
          </p:spPr>
        </p:pic>
      </p:grpSp>
      <p:sp>
        <p:nvSpPr>
          <p:cNvPr id="22" name="object 22"/>
          <p:cNvSpPr txBox="1"/>
          <p:nvPr/>
        </p:nvSpPr>
        <p:spPr>
          <a:xfrm>
            <a:off x="1825434" y="7163561"/>
            <a:ext cx="5532755" cy="51054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3150" spc="85" dirty="0" err="1">
                <a:solidFill>
                  <a:srgbClr val="F8F8F8"/>
                </a:solidFill>
                <a:latin typeface="Trebuchet MS"/>
                <a:cs typeface="Trebuchet MS"/>
              </a:rPr>
              <a:t>Informação</a:t>
            </a:r>
            <a:r>
              <a:rPr sz="3150" spc="2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3150" spc="105" dirty="0" err="1">
                <a:solidFill>
                  <a:srgbClr val="F8F8F8"/>
                </a:solidFill>
                <a:latin typeface="Trebuchet MS"/>
                <a:cs typeface="Trebuchet MS"/>
              </a:rPr>
              <a:t>na</a:t>
            </a:r>
            <a:r>
              <a:rPr sz="3150" spc="3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3150" spc="80" dirty="0" err="1">
                <a:solidFill>
                  <a:srgbClr val="F8F8F8"/>
                </a:solidFill>
                <a:latin typeface="Trebuchet MS"/>
                <a:cs typeface="Trebuchet MS"/>
              </a:rPr>
              <a:t>palma</a:t>
            </a:r>
            <a:r>
              <a:rPr sz="3150" spc="5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3150" spc="105" dirty="0">
                <a:solidFill>
                  <a:srgbClr val="F8F8F8"/>
                </a:solidFill>
                <a:latin typeface="Trebuchet MS"/>
                <a:cs typeface="Trebuchet MS"/>
              </a:rPr>
              <a:t>da</a:t>
            </a:r>
            <a:r>
              <a:rPr sz="3150" spc="45" dirty="0">
                <a:solidFill>
                  <a:srgbClr val="F8F8F8"/>
                </a:solidFill>
                <a:latin typeface="Trebuchet MS"/>
                <a:cs typeface="Trebuchet MS"/>
              </a:rPr>
              <a:t> </a:t>
            </a:r>
            <a:r>
              <a:rPr sz="3150" spc="125" dirty="0" err="1">
                <a:solidFill>
                  <a:srgbClr val="F8F8F8"/>
                </a:solidFill>
                <a:latin typeface="Trebuchet MS"/>
                <a:cs typeface="Trebuchet MS"/>
              </a:rPr>
              <a:t>mão</a:t>
            </a:r>
            <a:endParaRPr sz="3150" dirty="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1409700" y="8066107"/>
            <a:ext cx="7391314" cy="2006318"/>
          </a:xfrm>
          <a:prstGeom prst="rect">
            <a:avLst/>
          </a:prstGeom>
        </p:spPr>
        <p:txBody>
          <a:bodyPr vert="horz" wrap="square" lIns="0" tIns="12065" rIns="0" bIns="0" rtlCol="0" anchor="t">
            <a:spAutoFit/>
          </a:bodyPr>
          <a:lstStyle/>
          <a:p>
            <a:pPr marL="12700" marR="1093470">
              <a:lnSpc>
                <a:spcPct val="118000"/>
              </a:lnSpc>
              <a:spcBef>
                <a:spcPts val="95"/>
              </a:spcBef>
            </a:pPr>
            <a:r>
              <a:rPr lang="pt-BR" sz="2800" spc="15" dirty="0">
                <a:latin typeface="Microsoft Sans Serif"/>
                <a:cs typeface="Microsoft Sans Serif"/>
              </a:rPr>
              <a:t>Lucas Morato de Oliveira Xavier</a:t>
            </a:r>
            <a:r>
              <a:rPr lang="pt-BR" sz="2800" spc="-15" dirty="0">
                <a:latin typeface="Microsoft Sans Serif"/>
                <a:cs typeface="Microsoft Sans Serif"/>
              </a:rPr>
              <a:t> </a:t>
            </a:r>
            <a:endParaRPr lang="pt-BR" sz="2800" dirty="0">
              <a:latin typeface="Microsoft Sans Serif"/>
              <a:cs typeface="Microsoft Sans Serif"/>
            </a:endParaRPr>
          </a:p>
          <a:p>
            <a:pPr marL="12700" marR="1093470">
              <a:lnSpc>
                <a:spcPct val="118000"/>
              </a:lnSpc>
              <a:spcBef>
                <a:spcPts val="95"/>
              </a:spcBef>
            </a:pPr>
            <a:r>
              <a:rPr lang="pt-BR" sz="2800" spc="-530" dirty="0">
                <a:latin typeface="Microsoft Sans Serif"/>
                <a:cs typeface="Microsoft Sans Serif"/>
              </a:rPr>
              <a:t> </a:t>
            </a:r>
            <a:r>
              <a:rPr sz="2800" spc="5" dirty="0">
                <a:latin typeface="Microsoft Sans Serif"/>
                <a:cs typeface="Microsoft Sans Serif"/>
              </a:rPr>
              <a:t>Olga</a:t>
            </a:r>
            <a:r>
              <a:rPr sz="2800" spc="-10" dirty="0">
                <a:latin typeface="Microsoft Sans Serif"/>
                <a:cs typeface="Microsoft Sans Serif"/>
              </a:rPr>
              <a:t> Camilla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-15" dirty="0">
                <a:latin typeface="Microsoft Sans Serif"/>
                <a:cs typeface="Microsoft Sans Serif"/>
              </a:rPr>
              <a:t>Silva</a:t>
            </a:r>
            <a:r>
              <a:rPr sz="2800" spc="5" dirty="0">
                <a:latin typeface="Microsoft Sans Serif"/>
                <a:cs typeface="Microsoft Sans Serif"/>
              </a:rPr>
              <a:t> </a:t>
            </a:r>
            <a:r>
              <a:rPr sz="2800" spc="10" dirty="0">
                <a:latin typeface="Microsoft Sans Serif"/>
                <a:cs typeface="Microsoft Sans Serif"/>
              </a:rPr>
              <a:t>Teodoro</a:t>
            </a:r>
            <a:endParaRPr sz="2800" dirty="0">
              <a:latin typeface="Microsoft Sans Serif"/>
              <a:ea typeface="Microsoft Sans Serif"/>
              <a:cs typeface="Microsoft Sans Serif"/>
            </a:endParaRPr>
          </a:p>
          <a:p>
            <a:pPr marL="12700">
              <a:spcBef>
                <a:spcPts val="430"/>
              </a:spcBef>
            </a:pPr>
            <a:r>
              <a:rPr lang="pt-BR" sz="2800" dirty="0">
                <a:latin typeface="Microsoft Sans Serif"/>
                <a:ea typeface="Microsoft Sans Serif"/>
                <a:cs typeface="Microsoft Sans Serif"/>
              </a:rPr>
              <a:t>Rodolfo Sousa Lopes</a:t>
            </a: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2800" spc="10" dirty="0">
                <a:latin typeface="Microsoft Sans Serif"/>
                <a:cs typeface="Microsoft Sans Serif"/>
              </a:rPr>
              <a:t>Vin</a:t>
            </a:r>
            <a:r>
              <a:rPr lang="pt-BR" sz="2800" spc="10" dirty="0">
                <a:latin typeface="Microsoft Sans Serif"/>
                <a:cs typeface="Microsoft Sans Serif"/>
              </a:rPr>
              <a:t>í</a:t>
            </a:r>
            <a:r>
              <a:rPr sz="2800" spc="10" dirty="0" err="1">
                <a:latin typeface="Microsoft Sans Serif"/>
                <a:cs typeface="Microsoft Sans Serif"/>
              </a:rPr>
              <a:t>cius</a:t>
            </a:r>
            <a:r>
              <a:rPr sz="2800" spc="20" dirty="0">
                <a:latin typeface="Microsoft Sans Serif"/>
                <a:cs typeface="Microsoft Sans Serif"/>
              </a:rPr>
              <a:t> </a:t>
            </a:r>
            <a:r>
              <a:rPr sz="2800" spc="55" dirty="0">
                <a:latin typeface="Microsoft Sans Serif"/>
                <a:cs typeface="Microsoft Sans Serif"/>
              </a:rPr>
              <a:t>Augusto</a:t>
            </a:r>
            <a:r>
              <a:rPr sz="2800" spc="-5" dirty="0">
                <a:latin typeface="Microsoft Sans Serif"/>
                <a:cs typeface="Microsoft Sans Serif"/>
              </a:rPr>
              <a:t> </a:t>
            </a:r>
            <a:r>
              <a:rPr sz="2800" spc="20" dirty="0">
                <a:latin typeface="Microsoft Sans Serif"/>
                <a:cs typeface="Microsoft Sans Serif"/>
              </a:rPr>
              <a:t>Alves</a:t>
            </a:r>
            <a:r>
              <a:rPr sz="2800" spc="10" dirty="0">
                <a:latin typeface="Microsoft Sans Serif"/>
                <a:cs typeface="Microsoft Sans Serif"/>
              </a:rPr>
              <a:t> </a:t>
            </a:r>
            <a:r>
              <a:rPr sz="2800" spc="5" dirty="0">
                <a:latin typeface="Microsoft Sans Serif"/>
                <a:cs typeface="Microsoft Sans Serif"/>
              </a:rPr>
              <a:t>Santos</a:t>
            </a:r>
            <a:r>
              <a:rPr sz="2800" dirty="0">
                <a:latin typeface="Microsoft Sans Serif"/>
                <a:cs typeface="Microsoft Sans Serif"/>
              </a:rPr>
              <a:t> Mello</a:t>
            </a:r>
            <a:endParaRPr lang="en-US" sz="2800" dirty="0">
              <a:latin typeface="Microsoft Sans Serif"/>
              <a:ea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8237A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3" name="object 3"/>
          <p:cNvSpPr txBox="1"/>
          <p:nvPr/>
        </p:nvSpPr>
        <p:spPr>
          <a:xfrm>
            <a:off x="10972418" y="5615301"/>
            <a:ext cx="6473190" cy="34599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650" spc="-15" dirty="0" err="1">
                <a:solidFill>
                  <a:srgbClr val="F8F8F8"/>
                </a:solidFill>
                <a:latin typeface="Microsoft Sans Serif"/>
                <a:cs typeface="Microsoft Sans Serif"/>
              </a:rPr>
              <a:t>Feito</a:t>
            </a:r>
            <a:r>
              <a:rPr sz="2650" spc="-15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40" dirty="0">
                <a:solidFill>
                  <a:srgbClr val="F8F8F8"/>
                </a:solidFill>
                <a:latin typeface="Microsoft Sans Serif"/>
                <a:cs typeface="Microsoft Sans Serif"/>
              </a:rPr>
              <a:t>por</a:t>
            </a:r>
            <a:r>
              <a:rPr sz="2650" spc="-30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 err="1">
                <a:solidFill>
                  <a:srgbClr val="F8F8F8"/>
                </a:solidFill>
                <a:latin typeface="Microsoft Sans Serif"/>
                <a:cs typeface="Microsoft Sans Serif"/>
              </a:rPr>
              <a:t>filhos</a:t>
            </a:r>
            <a:r>
              <a:rPr sz="2650" dirty="0">
                <a:solidFill>
                  <a:srgbClr val="F8F8F8"/>
                </a:solidFill>
                <a:latin typeface="Microsoft Sans Serif"/>
                <a:cs typeface="Microsoft Sans Serif"/>
              </a:rPr>
              <a:t> da</a:t>
            </a:r>
            <a:r>
              <a:rPr sz="2650" spc="-15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-60" dirty="0">
                <a:solidFill>
                  <a:srgbClr val="F8F8F8"/>
                </a:solidFill>
                <a:latin typeface="Microsoft Sans Serif"/>
                <a:cs typeface="Microsoft Sans Serif"/>
              </a:rPr>
              <a:t>PUC</a:t>
            </a:r>
            <a:r>
              <a:rPr sz="2650" spc="-15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-5" dirty="0">
                <a:solidFill>
                  <a:srgbClr val="F8F8F8"/>
                </a:solidFill>
                <a:latin typeface="Microsoft Sans Serif"/>
                <a:cs typeface="Microsoft Sans Serif"/>
              </a:rPr>
              <a:t>para</a:t>
            </a:r>
            <a:r>
              <a:rPr sz="2650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20" dirty="0" err="1">
                <a:solidFill>
                  <a:srgbClr val="F8F8F8"/>
                </a:solidFill>
                <a:latin typeface="Microsoft Sans Serif"/>
                <a:cs typeface="Microsoft Sans Serif"/>
              </a:rPr>
              <a:t>filhos</a:t>
            </a:r>
            <a:r>
              <a:rPr sz="2650" dirty="0">
                <a:solidFill>
                  <a:srgbClr val="F8F8F8"/>
                </a:solidFill>
                <a:latin typeface="Microsoft Sans Serif"/>
                <a:cs typeface="Microsoft Sans Serif"/>
              </a:rPr>
              <a:t> da</a:t>
            </a:r>
            <a:r>
              <a:rPr sz="2650" spc="-15" dirty="0">
                <a:solidFill>
                  <a:srgbClr val="F8F8F8"/>
                </a:solidFill>
                <a:latin typeface="Microsoft Sans Serif"/>
                <a:cs typeface="Microsoft Sans Serif"/>
              </a:rPr>
              <a:t> </a:t>
            </a:r>
            <a:r>
              <a:rPr sz="2650" spc="-75" dirty="0">
                <a:solidFill>
                  <a:srgbClr val="F8F8F8"/>
                </a:solidFill>
                <a:latin typeface="Microsoft Sans Serif"/>
                <a:cs typeface="Microsoft Sans Serif"/>
              </a:rPr>
              <a:t>PUC!</a:t>
            </a:r>
            <a:endParaRPr lang="pt-BR" sz="2650" spc="-75" dirty="0">
              <a:solidFill>
                <a:srgbClr val="F8F8F8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650" spc="-75" dirty="0">
              <a:solidFill>
                <a:srgbClr val="F8F8F8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endParaRPr lang="pt-BR" sz="2650" spc="-75" dirty="0">
              <a:solidFill>
                <a:srgbClr val="F8F8F8"/>
              </a:solidFill>
              <a:latin typeface="Microsoft Sans Serif"/>
              <a:cs typeface="Microsoft Sans Serif"/>
            </a:endParaRPr>
          </a:p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lang="pt-BR" sz="7200" spc="-75" dirty="0">
                <a:solidFill>
                  <a:srgbClr val="F8F8F8"/>
                </a:solidFill>
                <a:latin typeface="Microsoft Sans Serif"/>
                <a:cs typeface="Microsoft Sans Serif"/>
              </a:rPr>
              <a:t>Obrigado!</a:t>
            </a:r>
            <a:endParaRPr sz="72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600" dirty="0">
              <a:latin typeface="Microsoft Sans Serif"/>
              <a:cs typeface="Microsoft Sans Serif"/>
            </a:endParaRPr>
          </a:p>
          <a:p>
            <a:pPr>
              <a:lnSpc>
                <a:spcPct val="100000"/>
              </a:lnSpc>
            </a:pPr>
            <a:endParaRPr sz="3400" dirty="0">
              <a:latin typeface="Microsoft Sans Serif"/>
              <a:cs typeface="Microsoft Sans Serif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11730228" y="1647444"/>
            <a:ext cx="5003800" cy="3223260"/>
            <a:chOff x="11730228" y="1647444"/>
            <a:chExt cx="5003800" cy="322326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30228" y="3177540"/>
              <a:ext cx="5003291" cy="1693163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3440156" y="1647444"/>
              <a:ext cx="1537715" cy="1539240"/>
            </a:xfrm>
            <a:prstGeom prst="rect">
              <a:avLst/>
            </a:prstGeom>
          </p:spPr>
        </p:pic>
      </p:grp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0222991" cy="10286994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16842105" y="9558940"/>
            <a:ext cx="1052195" cy="48603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pt-BR"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r>
              <a:rPr sz="3050" spc="-1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050" spc="10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05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6" name="object 6"/>
          <p:cNvSpPr txBox="1"/>
          <p:nvPr/>
        </p:nvSpPr>
        <p:spPr>
          <a:xfrm>
            <a:off x="690076" y="3691446"/>
            <a:ext cx="17597924" cy="5740033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155700" indent="-11430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Contextualização do Trabalho</a:t>
            </a: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endParaRPr lang="pt-BR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155700" indent="-11430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Telas</a:t>
            </a:r>
          </a:p>
          <a:p>
            <a:pPr marL="1155700" indent="-11430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155700" indent="-11430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r>
              <a:rPr lang="pt-BR" sz="4000" dirty="0">
                <a:solidFill>
                  <a:schemeClr val="bg1"/>
                </a:solidFill>
                <a:latin typeface="Microsoft Sans Serif" panose="020B0604020202020204" pitchFamily="34" charset="0"/>
                <a:ea typeface="Microsoft Sans Serif" panose="020B0604020202020204" pitchFamily="34" charset="0"/>
                <a:cs typeface="Microsoft Sans Serif" panose="020B0604020202020204" pitchFamily="34" charset="0"/>
              </a:rPr>
              <a:t>Demonstração</a:t>
            </a:r>
          </a:p>
          <a:p>
            <a:pPr marL="1155700" indent="-1143000">
              <a:lnSpc>
                <a:spcPct val="100000"/>
              </a:lnSpc>
              <a:spcBef>
                <a:spcPts val="1560"/>
              </a:spcBef>
              <a:buFont typeface="Arial" panose="020B0604020202020204" pitchFamily="34" charset="0"/>
              <a:buChar char="•"/>
            </a:pPr>
            <a:endParaRPr lang="pt-BR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  <a:p>
            <a:pPr marL="12700">
              <a:lnSpc>
                <a:spcPct val="100000"/>
              </a:lnSpc>
              <a:spcBef>
                <a:spcPts val="1560"/>
              </a:spcBef>
            </a:pPr>
            <a:endParaRPr lang="pt-BR" sz="4000" dirty="0">
              <a:solidFill>
                <a:schemeClr val="bg1"/>
              </a:solidFill>
              <a:latin typeface="Microsoft Sans Serif" panose="020B0604020202020204" pitchFamily="34" charset="0"/>
              <a:ea typeface="Microsoft Sans Serif" panose="020B0604020202020204" pitchFamily="34" charset="0"/>
              <a:cs typeface="Microsoft Sans Serif" panose="020B0604020202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1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412899C-FCD6-4501-BDA5-5BB96D03BECB}"/>
              </a:ext>
            </a:extLst>
          </p:cNvPr>
          <p:cNvSpPr txBox="1"/>
          <p:nvPr/>
        </p:nvSpPr>
        <p:spPr>
          <a:xfrm>
            <a:off x="497438" y="648788"/>
            <a:ext cx="17597924" cy="1677382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60"/>
              </a:spcBef>
            </a:pPr>
            <a:r>
              <a:rPr lang="pt-BR" sz="9600" spc="45" dirty="0">
                <a:solidFill>
                  <a:srgbClr val="F8F8F8"/>
                </a:solidFill>
                <a:latin typeface="Microsoft Sans Serif"/>
                <a:cs typeface="Microsoft Sans Serif"/>
              </a:rPr>
              <a:t>Tópicos a serem abordados</a:t>
            </a:r>
            <a:endParaRPr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11342992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0345783" y="5224271"/>
            <a:ext cx="6535565" cy="1347470"/>
          </a:xfrm>
          <a:custGeom>
            <a:avLst/>
            <a:gdLst/>
            <a:ahLst/>
            <a:cxnLst/>
            <a:rect l="l" t="t" r="r" b="b"/>
            <a:pathLst>
              <a:path w="5760719" h="1347470">
                <a:moveTo>
                  <a:pt x="5703062" y="0"/>
                </a:moveTo>
                <a:lnTo>
                  <a:pt x="57657" y="0"/>
                </a:lnTo>
                <a:lnTo>
                  <a:pt x="35254" y="4544"/>
                </a:lnTo>
                <a:lnTo>
                  <a:pt x="16922" y="16922"/>
                </a:lnTo>
                <a:lnTo>
                  <a:pt x="4544" y="35254"/>
                </a:lnTo>
                <a:lnTo>
                  <a:pt x="0" y="57657"/>
                </a:lnTo>
                <a:lnTo>
                  <a:pt x="0" y="1289557"/>
                </a:lnTo>
                <a:lnTo>
                  <a:pt x="4544" y="1311961"/>
                </a:lnTo>
                <a:lnTo>
                  <a:pt x="16922" y="1330293"/>
                </a:lnTo>
                <a:lnTo>
                  <a:pt x="35254" y="1342671"/>
                </a:lnTo>
                <a:lnTo>
                  <a:pt x="57657" y="1347215"/>
                </a:lnTo>
                <a:lnTo>
                  <a:pt x="5703062" y="1347215"/>
                </a:lnTo>
                <a:lnTo>
                  <a:pt x="5725465" y="1342671"/>
                </a:lnTo>
                <a:lnTo>
                  <a:pt x="5743797" y="1330293"/>
                </a:lnTo>
                <a:lnTo>
                  <a:pt x="5756175" y="1311961"/>
                </a:lnTo>
                <a:lnTo>
                  <a:pt x="5760720" y="1289557"/>
                </a:lnTo>
                <a:lnTo>
                  <a:pt x="5760720" y="57657"/>
                </a:lnTo>
                <a:lnTo>
                  <a:pt x="5756175" y="35254"/>
                </a:lnTo>
                <a:lnTo>
                  <a:pt x="5743797" y="16922"/>
                </a:lnTo>
                <a:lnTo>
                  <a:pt x="5725465" y="4544"/>
                </a:lnTo>
                <a:lnTo>
                  <a:pt x="5703062" y="0"/>
                </a:lnTo>
                <a:close/>
              </a:path>
            </a:pathLst>
          </a:custGeom>
          <a:solidFill>
            <a:srgbClr val="458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45783" y="3496055"/>
            <a:ext cx="6535565" cy="1346200"/>
          </a:xfrm>
          <a:custGeom>
            <a:avLst/>
            <a:gdLst/>
            <a:ahLst/>
            <a:cxnLst/>
            <a:rect l="l" t="t" r="r" b="b"/>
            <a:pathLst>
              <a:path w="5760719" h="1346200">
                <a:moveTo>
                  <a:pt x="5703062" y="0"/>
                </a:moveTo>
                <a:lnTo>
                  <a:pt x="57657" y="0"/>
                </a:lnTo>
                <a:lnTo>
                  <a:pt x="35254" y="4524"/>
                </a:lnTo>
                <a:lnTo>
                  <a:pt x="16922" y="16859"/>
                </a:lnTo>
                <a:lnTo>
                  <a:pt x="4544" y="35147"/>
                </a:lnTo>
                <a:lnTo>
                  <a:pt x="0" y="57530"/>
                </a:lnTo>
                <a:lnTo>
                  <a:pt x="0" y="1288161"/>
                </a:lnTo>
                <a:lnTo>
                  <a:pt x="4544" y="1310544"/>
                </a:lnTo>
                <a:lnTo>
                  <a:pt x="16922" y="1328832"/>
                </a:lnTo>
                <a:lnTo>
                  <a:pt x="35254" y="1341167"/>
                </a:lnTo>
                <a:lnTo>
                  <a:pt x="57657" y="1345692"/>
                </a:lnTo>
                <a:lnTo>
                  <a:pt x="5703062" y="1345692"/>
                </a:lnTo>
                <a:lnTo>
                  <a:pt x="5725465" y="1341167"/>
                </a:lnTo>
                <a:lnTo>
                  <a:pt x="5743797" y="1328832"/>
                </a:lnTo>
                <a:lnTo>
                  <a:pt x="5756175" y="1310544"/>
                </a:lnTo>
                <a:lnTo>
                  <a:pt x="5760720" y="1288161"/>
                </a:lnTo>
                <a:lnTo>
                  <a:pt x="5760720" y="57530"/>
                </a:lnTo>
                <a:lnTo>
                  <a:pt x="5756175" y="35147"/>
                </a:lnTo>
                <a:lnTo>
                  <a:pt x="5743797" y="16859"/>
                </a:lnTo>
                <a:lnTo>
                  <a:pt x="5725465" y="4524"/>
                </a:lnTo>
                <a:lnTo>
                  <a:pt x="5703062" y="0"/>
                </a:lnTo>
                <a:close/>
              </a:path>
            </a:pathLst>
          </a:custGeom>
          <a:solidFill>
            <a:srgbClr val="458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690939" y="809497"/>
            <a:ext cx="5845251" cy="1081706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950" spc="-100" dirty="0">
                <a:solidFill>
                  <a:srgbClr val="F8F8F8"/>
                </a:solidFill>
              </a:rPr>
              <a:t>O</a:t>
            </a:r>
            <a:r>
              <a:rPr lang="pt-BR" sz="6950" spc="-125" dirty="0">
                <a:solidFill>
                  <a:srgbClr val="F8F8F8"/>
                </a:solidFill>
              </a:rPr>
              <a:t> TRABALHO</a:t>
            </a:r>
            <a:endParaRPr sz="6950" dirty="0"/>
          </a:p>
        </p:txBody>
      </p:sp>
      <p:sp>
        <p:nvSpPr>
          <p:cNvPr id="6" name="object 6"/>
          <p:cNvSpPr txBox="1"/>
          <p:nvPr/>
        </p:nvSpPr>
        <p:spPr>
          <a:xfrm>
            <a:off x="10488783" y="3642555"/>
            <a:ext cx="5984314" cy="109196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lang="pt-BR" sz="3500" spc="5" dirty="0" err="1">
                <a:solidFill>
                  <a:srgbClr val="F8F8F8"/>
                </a:solidFill>
                <a:latin typeface="Microsoft Sans Serif"/>
                <a:cs typeface="Microsoft Sans Serif"/>
              </a:rPr>
              <a:t>Recomendador</a:t>
            </a:r>
            <a:r>
              <a:rPr lang="pt-BR" sz="3500" spc="5" dirty="0">
                <a:solidFill>
                  <a:srgbClr val="F8F8F8"/>
                </a:solidFill>
                <a:latin typeface="Microsoft Sans Serif"/>
                <a:cs typeface="Microsoft Sans Serif"/>
              </a:rPr>
              <a:t> de estabelecimentos da região</a:t>
            </a:r>
            <a:endParaRPr sz="3500" dirty="0">
              <a:latin typeface="Microsoft Sans Serif"/>
              <a:cs typeface="Microsoft Sans Serif"/>
            </a:endParaRPr>
          </a:p>
        </p:txBody>
      </p:sp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24355" y="1150619"/>
            <a:ext cx="9464040" cy="8107680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2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7D2643E-6FE8-4B36-923E-6759F45F0586}"/>
              </a:ext>
            </a:extLst>
          </p:cNvPr>
          <p:cNvSpPr txBox="1"/>
          <p:nvPr/>
        </p:nvSpPr>
        <p:spPr>
          <a:xfrm>
            <a:off x="10580568" y="5545646"/>
            <a:ext cx="5800743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lang="pt-BR" sz="3500" spc="5" dirty="0">
                <a:solidFill>
                  <a:srgbClr val="F8F8F8"/>
                </a:solidFill>
                <a:latin typeface="Microsoft Sans Serif"/>
                <a:cs typeface="Microsoft Sans Serif"/>
              </a:rPr>
              <a:t>Dentro e fora da PUC Minas</a:t>
            </a:r>
            <a:endParaRPr lang="pt-BR" sz="3500" dirty="0">
              <a:latin typeface="Microsoft Sans Serif"/>
              <a:cs typeface="Microsoft Sans Serif"/>
            </a:endParaRPr>
          </a:p>
        </p:txBody>
      </p:sp>
      <p:sp>
        <p:nvSpPr>
          <p:cNvPr id="9" name="object 3">
            <a:extLst>
              <a:ext uri="{FF2B5EF4-FFF2-40B4-BE49-F238E27FC236}">
                <a16:creationId xmlns:a16="http://schemas.microsoft.com/office/drawing/2014/main" id="{C19E5959-3DAA-4636-8CEF-DF006F624EB7}"/>
              </a:ext>
            </a:extLst>
          </p:cNvPr>
          <p:cNvSpPr/>
          <p:nvPr/>
        </p:nvSpPr>
        <p:spPr>
          <a:xfrm>
            <a:off x="10345781" y="6920523"/>
            <a:ext cx="6535565" cy="1347470"/>
          </a:xfrm>
          <a:custGeom>
            <a:avLst/>
            <a:gdLst/>
            <a:ahLst/>
            <a:cxnLst/>
            <a:rect l="l" t="t" r="r" b="b"/>
            <a:pathLst>
              <a:path w="5760719" h="1347470">
                <a:moveTo>
                  <a:pt x="5703062" y="0"/>
                </a:moveTo>
                <a:lnTo>
                  <a:pt x="57657" y="0"/>
                </a:lnTo>
                <a:lnTo>
                  <a:pt x="35254" y="4544"/>
                </a:lnTo>
                <a:lnTo>
                  <a:pt x="16922" y="16922"/>
                </a:lnTo>
                <a:lnTo>
                  <a:pt x="4544" y="35254"/>
                </a:lnTo>
                <a:lnTo>
                  <a:pt x="0" y="57657"/>
                </a:lnTo>
                <a:lnTo>
                  <a:pt x="0" y="1289557"/>
                </a:lnTo>
                <a:lnTo>
                  <a:pt x="4544" y="1311961"/>
                </a:lnTo>
                <a:lnTo>
                  <a:pt x="16922" y="1330293"/>
                </a:lnTo>
                <a:lnTo>
                  <a:pt x="35254" y="1342671"/>
                </a:lnTo>
                <a:lnTo>
                  <a:pt x="57657" y="1347215"/>
                </a:lnTo>
                <a:lnTo>
                  <a:pt x="5703062" y="1347215"/>
                </a:lnTo>
                <a:lnTo>
                  <a:pt x="5725465" y="1342671"/>
                </a:lnTo>
                <a:lnTo>
                  <a:pt x="5743797" y="1330293"/>
                </a:lnTo>
                <a:lnTo>
                  <a:pt x="5756175" y="1311961"/>
                </a:lnTo>
                <a:lnTo>
                  <a:pt x="5760720" y="1289557"/>
                </a:lnTo>
                <a:lnTo>
                  <a:pt x="5760720" y="57657"/>
                </a:lnTo>
                <a:lnTo>
                  <a:pt x="5756175" y="35254"/>
                </a:lnTo>
                <a:lnTo>
                  <a:pt x="5743797" y="16922"/>
                </a:lnTo>
                <a:lnTo>
                  <a:pt x="5725465" y="4544"/>
                </a:lnTo>
                <a:lnTo>
                  <a:pt x="5703062" y="0"/>
                </a:lnTo>
                <a:close/>
              </a:path>
            </a:pathLst>
          </a:custGeom>
          <a:solidFill>
            <a:srgbClr val="4587C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A6EADE9-7AAD-4C78-97D5-B38B55C5DAE1}"/>
              </a:ext>
            </a:extLst>
          </p:cNvPr>
          <p:cNvSpPr txBox="1"/>
          <p:nvPr/>
        </p:nvSpPr>
        <p:spPr>
          <a:xfrm>
            <a:off x="10672353" y="7009482"/>
            <a:ext cx="58007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9370" algn="ctr">
              <a:lnSpc>
                <a:spcPct val="100000"/>
              </a:lnSpc>
              <a:spcBef>
                <a:spcPts val="114"/>
              </a:spcBef>
            </a:pPr>
            <a:r>
              <a:rPr lang="pt-BR" sz="3500" spc="5" dirty="0">
                <a:solidFill>
                  <a:srgbClr val="F8F8F8"/>
                </a:solidFill>
                <a:latin typeface="Microsoft Sans Serif"/>
                <a:cs typeface="Microsoft Sans Serif"/>
              </a:rPr>
              <a:t>https://github.com/lukkas99/oquetempuc.git</a:t>
            </a:r>
            <a:endParaRPr lang="pt-BR" sz="3500" dirty="0">
              <a:latin typeface="Microsoft Sans Serif"/>
              <a:cs typeface="Microsoft Sans Serif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3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412899C-FCD6-4501-BDA5-5BB96D03BECB}"/>
              </a:ext>
            </a:extLst>
          </p:cNvPr>
          <p:cNvSpPr txBox="1"/>
          <p:nvPr/>
        </p:nvSpPr>
        <p:spPr>
          <a:xfrm>
            <a:off x="345038" y="4263787"/>
            <a:ext cx="17597924" cy="1677382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60"/>
              </a:spcBef>
            </a:pPr>
            <a:r>
              <a:rPr lang="pt-BR" sz="9600" spc="45" dirty="0">
                <a:solidFill>
                  <a:srgbClr val="F8F8F8"/>
                </a:solidFill>
                <a:latin typeface="Microsoft Sans Serif"/>
                <a:cs typeface="Microsoft Sans Serif"/>
              </a:rPr>
              <a:t>Telas</a:t>
            </a:r>
            <a:endParaRPr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36673121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4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2D3F196-ED73-4B03-A7CD-82B243058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3633" y="823698"/>
            <a:ext cx="4071938" cy="887564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FAD3713-06E4-4A03-87A9-8CF563100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2993" y="768805"/>
            <a:ext cx="4170726" cy="893053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7A589AF-5618-43FD-89B3-2D25B1B89D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1142" y="690013"/>
            <a:ext cx="4170726" cy="8906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8119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5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B0EFEC1-BFD7-4634-807F-EFFC3C80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207" y="542241"/>
            <a:ext cx="4316332" cy="920251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35218BEB-CE6E-4E3B-96B3-3F820E0089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8156" y="552795"/>
            <a:ext cx="4316332" cy="919196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AE7EF8CA-6E8B-4682-875B-E57123B0D1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74387" y="585289"/>
            <a:ext cx="4270375" cy="9159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5356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6</a:t>
            </a:r>
            <a:r>
              <a:rPr lang="pt-BR"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BFE6F80-45A4-4962-A2A1-6ED79B8761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761" y="431745"/>
            <a:ext cx="4471978" cy="93414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517EAF5-EB8D-4A00-B18B-B8FC167C9E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009" y="429979"/>
            <a:ext cx="5005414" cy="9314779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C3817C47-BBA0-40E2-A8F6-7D626880EC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54558" y="527163"/>
            <a:ext cx="4229898" cy="921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60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7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DBF894-3585-47F5-B3A2-C22EEB060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890" y="657225"/>
            <a:ext cx="15231836" cy="856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290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8288000" cy="10468151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0070C0"/>
          </a:solidFill>
        </p:spPr>
        <p:txBody>
          <a:bodyPr wrap="square" lIns="0" tIns="0" rIns="0" bIns="0" rtlCol="0"/>
          <a:lstStyle/>
          <a:p>
            <a:endParaRPr dirty="0"/>
          </a:p>
        </p:txBody>
      </p:sp>
      <p:sp>
        <p:nvSpPr>
          <p:cNvPr id="8" name="object 8"/>
          <p:cNvSpPr txBox="1"/>
          <p:nvPr/>
        </p:nvSpPr>
        <p:spPr>
          <a:xfrm>
            <a:off x="16603726" y="9431479"/>
            <a:ext cx="1282065" cy="594393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lang="pt-BR" sz="3750" spc="120" dirty="0">
                <a:solidFill>
                  <a:srgbClr val="FFFFFF"/>
                </a:solidFill>
                <a:latin typeface="Microsoft Sans Serif"/>
                <a:cs typeface="Microsoft Sans Serif"/>
              </a:rPr>
              <a:t>8</a:t>
            </a:r>
            <a:r>
              <a:rPr sz="3750" spc="-30" dirty="0">
                <a:solidFill>
                  <a:srgbClr val="FFFFFF"/>
                </a:solidFill>
                <a:latin typeface="Microsoft Sans Serif"/>
                <a:cs typeface="Microsoft Sans Serif"/>
              </a:rPr>
              <a:t>/</a:t>
            </a:r>
            <a:r>
              <a:rPr lang="pt-BR" sz="3750" spc="160" dirty="0">
                <a:solidFill>
                  <a:srgbClr val="FFFFFF"/>
                </a:solidFill>
                <a:latin typeface="Microsoft Sans Serif"/>
                <a:cs typeface="Microsoft Sans Serif"/>
              </a:rPr>
              <a:t>9</a:t>
            </a:r>
            <a:endParaRPr sz="3750" dirty="0">
              <a:latin typeface="Microsoft Sans Serif"/>
              <a:cs typeface="Microsoft Sans Serif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931142" y="5102478"/>
            <a:ext cx="5450205" cy="46799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endParaRPr sz="2900" dirty="0">
              <a:latin typeface="Arial"/>
              <a:cs typeface="Arial"/>
            </a:endParaRPr>
          </a:p>
        </p:txBody>
      </p:sp>
      <p:sp>
        <p:nvSpPr>
          <p:cNvPr id="11" name="object 6">
            <a:extLst>
              <a:ext uri="{FF2B5EF4-FFF2-40B4-BE49-F238E27FC236}">
                <a16:creationId xmlns:a16="http://schemas.microsoft.com/office/drawing/2014/main" id="{8412899C-FCD6-4501-BDA5-5BB96D03BECB}"/>
              </a:ext>
            </a:extLst>
          </p:cNvPr>
          <p:cNvSpPr txBox="1"/>
          <p:nvPr/>
        </p:nvSpPr>
        <p:spPr>
          <a:xfrm>
            <a:off x="345038" y="4263787"/>
            <a:ext cx="17597924" cy="1677382"/>
          </a:xfrm>
          <a:prstGeom prst="rect">
            <a:avLst/>
          </a:prstGeom>
        </p:spPr>
        <p:txBody>
          <a:bodyPr vert="horz" wrap="square" lIns="0" tIns="19812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560"/>
              </a:spcBef>
            </a:pPr>
            <a:r>
              <a:rPr lang="pt-BR" sz="9600" spc="45" dirty="0">
                <a:solidFill>
                  <a:srgbClr val="F8F8F8"/>
                </a:solidFill>
                <a:latin typeface="Microsoft Sans Serif"/>
                <a:cs typeface="Microsoft Sans Serif"/>
              </a:rPr>
              <a:t>Demonstração</a:t>
            </a:r>
            <a:endParaRPr sz="9600" dirty="0">
              <a:latin typeface="Trebuchet MS"/>
              <a:cs typeface="Trebuchet MS"/>
            </a:endParaRPr>
          </a:p>
        </p:txBody>
      </p:sp>
    </p:spTree>
    <p:extLst>
      <p:ext uri="{BB962C8B-B14F-4D97-AF65-F5344CB8AC3E}">
        <p14:creationId xmlns:p14="http://schemas.microsoft.com/office/powerpoint/2010/main" val="226073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B30F00E51A6AC4B82BF4F2532434952" ma:contentTypeVersion="10" ma:contentTypeDescription="Crie um novo documento." ma:contentTypeScope="" ma:versionID="a087f3c5d92f46bec172429e000adc82">
  <xsd:schema xmlns:xsd="http://www.w3.org/2001/XMLSchema" xmlns:xs="http://www.w3.org/2001/XMLSchema" xmlns:p="http://schemas.microsoft.com/office/2006/metadata/properties" xmlns:ns2="8ab7332e-e9c8-4edc-a7cf-62aed055e376" xmlns:ns3="8d968d03-1a3e-458e-b06f-ddb89b4c92df" targetNamespace="http://schemas.microsoft.com/office/2006/metadata/properties" ma:root="true" ma:fieldsID="56741967e460eab8ebab6cffbed13d33" ns2:_="" ns3:_="">
    <xsd:import namespace="8ab7332e-e9c8-4edc-a7cf-62aed055e376"/>
    <xsd:import namespace="8d968d03-1a3e-458e-b06f-ddb89b4c92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b7332e-e9c8-4edc-a7cf-62aed055e37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1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a3c6e446-f6e6-4b9f-9713-d8f03b62c6f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968d03-1a3e-458e-b06f-ddb89b4c92df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40b31131-4dc1-43eb-a917-4e2d17402918}" ma:internalName="TaxCatchAll" ma:showField="CatchAllData" ma:web="8d968d03-1a3e-458e-b06f-ddb89b4c92d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8EAC517-40C3-43B8-BF75-1E3BC60600B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D757395-5232-404A-9BE6-4472C3E561D9}">
  <ds:schemaRefs>
    <ds:schemaRef ds:uri="8ab7332e-e9c8-4edc-a7cf-62aed055e376"/>
    <ds:schemaRef ds:uri="8d968d03-1a3e-458e-b06f-ddb89b4c92d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</TotalTime>
  <Words>97</Words>
  <Application>Microsoft Office PowerPoint</Application>
  <PresentationFormat>Personalizar</PresentationFormat>
  <Paragraphs>30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5" baseType="lpstr">
      <vt:lpstr>Arial</vt:lpstr>
      <vt:lpstr>Calibri</vt:lpstr>
      <vt:lpstr>Microsoft Sans Serif</vt:lpstr>
      <vt:lpstr>Trebuchet MS</vt:lpstr>
      <vt:lpstr>Office Theme</vt:lpstr>
      <vt:lpstr>Apresentação do PowerPoint</vt:lpstr>
      <vt:lpstr>Apresentação do PowerPoint</vt:lpstr>
      <vt:lpstr>O TRABALHO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 que Tem - PUC Coreu</dc:title>
  <dc:creator>Helena Ferreira Fernandes</dc:creator>
  <cp:lastModifiedBy>VINICIUS AUGUSTO ALVES SANTOS MELLO</cp:lastModifiedBy>
  <cp:revision>16</cp:revision>
  <dcterms:created xsi:type="dcterms:W3CDTF">2022-08-25T23:23:43Z</dcterms:created>
  <dcterms:modified xsi:type="dcterms:W3CDTF">2023-09-26T04:18:57Z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2022-07-03T00:00:00Z</vt:filetime>
  </property>
  <property fmtid="{D5CDD505-2E9C-101B-9397-08002B2CF9AE}" pid="3" name="Creator">
    <vt:lpwstr>Microsoft® PowerPoint® 2016</vt:lpwstr>
  </property>
  <property fmtid="{D5CDD505-2E9C-101B-9397-08002B2CF9AE}" pid="4" name="LastSaved">
    <vt:filetime>2022-08-25T00:00:00Z</vt:filetime>
  </property>
</Properties>
</file>